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1752935" y="12469232"/>
            <a:ext cx="865633" cy="9906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1752935" y="12469232"/>
            <a:ext cx="865633" cy="9906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752935" y="12464998"/>
            <a:ext cx="865633" cy="990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5100">
                <a:solidFill>
                  <a:srgbClr val="4C4774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100" u="none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"/>
          <p:cNvSpPr txBox="1"/>
          <p:nvPr>
            <p:ph type="ctrTitle"/>
          </p:nvPr>
        </p:nvSpPr>
        <p:spPr>
          <a:xfrm>
            <a:off x="10165046" y="811445"/>
            <a:ext cx="13245888" cy="1964929"/>
          </a:xfrm>
          <a:prstGeom prst="rect">
            <a:avLst/>
          </a:prstGeom>
        </p:spPr>
        <p:txBody>
          <a:bodyPr/>
          <a:lstStyle/>
          <a:p>
            <a:pPr/>
            <a:r>
              <a:t>Title</a:t>
            </a:r>
          </a:p>
        </p:txBody>
      </p:sp>
      <p:sp>
        <p:nvSpPr>
          <p:cNvPr id="152" name="Authors and institutions"/>
          <p:cNvSpPr txBox="1"/>
          <p:nvPr>
            <p:ph type="subTitle" sz="quarter" idx="1"/>
          </p:nvPr>
        </p:nvSpPr>
        <p:spPr>
          <a:xfrm>
            <a:off x="11345918" y="8509067"/>
            <a:ext cx="12198083" cy="1048041"/>
          </a:xfrm>
          <a:prstGeom prst="rect">
            <a:avLst/>
          </a:prstGeom>
        </p:spPr>
        <p:txBody>
          <a:bodyPr/>
          <a:lstStyle>
            <a:lvl1pPr algn="r">
              <a:defRPr b="0" i="1" sz="4300"/>
            </a:lvl1pPr>
          </a:lstStyle>
          <a:p>
            <a:pPr/>
            <a:r>
              <a:t>Authors and institutions</a:t>
            </a:r>
          </a:p>
        </p:txBody>
      </p:sp>
      <p:pic>
        <p:nvPicPr>
          <p:cNvPr id="153" name="Screenshot 2022-07-05 at 21.24.23.png" descr="Screenshot 2022-07-05 at 21.24.2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45530" y="-318459"/>
            <a:ext cx="16722512" cy="142298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Screenshot 2023-04-24 at 17.01.08.png" descr="Screenshot 2023-04-24 at 17.01.0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08532" y="12310081"/>
            <a:ext cx="3378138" cy="702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Screenshot 2023-04-24 at 17.03.04.png" descr="Screenshot 2023-04-24 at 17.03.0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153084" y="12397805"/>
            <a:ext cx="4920054" cy="5273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creenshot 2023-05-05 at 10.45.33.png" descr="Screenshot 2023-05-05 at 10.45.3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93349" y="12287845"/>
            <a:ext cx="2273301" cy="990601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Line"/>
          <p:cNvSpPr/>
          <p:nvPr/>
        </p:nvSpPr>
        <p:spPr>
          <a:xfrm flipV="1">
            <a:off x="23319052" y="12148145"/>
            <a:ext cx="1" cy="1270001"/>
          </a:xfrm>
          <a:prstGeom prst="line">
            <a:avLst/>
          </a:prstGeom>
          <a:ln w="25400">
            <a:solidFill>
              <a:srgbClr val="282359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59" name="Slide Number"/>
          <p:cNvSpPr txBox="1"/>
          <p:nvPr>
            <p:ph type="sldNum" sz="quarter" idx="4294967295"/>
          </p:nvPr>
        </p:nvSpPr>
        <p:spPr>
          <a:xfrm>
            <a:off x="23420532" y="12287845"/>
            <a:ext cx="489967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"/>
          <p:cNvSpPr txBox="1"/>
          <p:nvPr>
            <p:ph type="sldNum" sz="quarter" idx="4294967295"/>
          </p:nvPr>
        </p:nvSpPr>
        <p:spPr>
          <a:xfrm>
            <a:off x="23420532" y="12287845"/>
            <a:ext cx="489967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62" name="Screenshot 2023-05-05 at 10.45.33.png" descr="Screenshot 2023-05-05 at 10.45.3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93349" y="12287845"/>
            <a:ext cx="2273301" cy="990601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Line"/>
          <p:cNvSpPr/>
          <p:nvPr/>
        </p:nvSpPr>
        <p:spPr>
          <a:xfrm flipV="1">
            <a:off x="23319052" y="12148145"/>
            <a:ext cx="1" cy="1270001"/>
          </a:xfrm>
          <a:prstGeom prst="line">
            <a:avLst/>
          </a:prstGeom>
          <a:ln w="25400">
            <a:solidFill>
              <a:srgbClr val="282359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