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xfrm>
            <a:off x="4427348" y="184460"/>
            <a:ext cx="21983059" cy="1735706"/>
          </a:xfrm>
          <a:prstGeom prst="rect">
            <a:avLst/>
          </a:prstGeom>
        </p:spPr>
        <p:txBody>
          <a:bodyPr lIns="50800" tIns="50800" rIns="50800" bIns="50800"/>
          <a:lstStyle>
            <a:lvl1pPr algn="just">
              <a:defRPr sz="78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Title</a:t>
            </a:r>
          </a:p>
        </p:txBody>
      </p:sp>
      <p:sp>
        <p:nvSpPr>
          <p:cNvPr id="120" name="Authors and institutions"/>
          <p:cNvSpPr txBox="1"/>
          <p:nvPr/>
        </p:nvSpPr>
        <p:spPr>
          <a:xfrm>
            <a:off x="4427349" y="1904506"/>
            <a:ext cx="21983057" cy="990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b="0" i="1" sz="51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Authors and institutions</a:t>
            </a:r>
          </a:p>
        </p:txBody>
      </p:sp>
      <p:pic>
        <p:nvPicPr>
          <p:cNvPr id="121" name="Screenshot 2022-07-05 at 21.24.23.png" descr="Screenshot 2022-07-05 at 21.24.2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2923" y="-56543"/>
            <a:ext cx="3990949" cy="3396062"/>
          </a:xfrm>
          <a:prstGeom prst="rect">
            <a:avLst/>
          </a:prstGeom>
          <a:ln w="25400">
            <a:miter lim="400000"/>
          </a:ln>
        </p:spPr>
      </p:pic>
      <p:pic>
        <p:nvPicPr>
          <p:cNvPr id="122" name="Screenshot 2023-04-24 at 17.01.08.png" descr="Screenshot 2023-04-24 at 17.01.0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866220" y="41025778"/>
            <a:ext cx="5368881" cy="1116960"/>
          </a:xfrm>
          <a:prstGeom prst="rect">
            <a:avLst/>
          </a:prstGeom>
          <a:ln w="25400">
            <a:miter lim="400000"/>
          </a:ln>
        </p:spPr>
      </p:pic>
      <p:pic>
        <p:nvPicPr>
          <p:cNvPr id="123" name="Screenshot 2023-04-24 at 17.03.04.png" descr="Screenshot 2023-04-24 at 17.03.04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43793" y="41203857"/>
            <a:ext cx="7098044" cy="760799"/>
          </a:xfrm>
          <a:prstGeom prst="rect">
            <a:avLst/>
          </a:prstGeom>
          <a:ln w="254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-7297" y="3289300"/>
            <a:ext cx="30291394" cy="0"/>
          </a:xfrm>
          <a:prstGeom prst="line">
            <a:avLst/>
          </a:prstGeom>
          <a:ln w="127000">
            <a:solidFill>
              <a:srgbClr val="25496A"/>
            </a:solidFill>
            <a:miter lim="400000"/>
          </a:ln>
        </p:spPr>
        <p:txBody>
          <a:bodyPr lIns="118046" tIns="118046" rIns="118046" bIns="118046" anchor="ctr"/>
          <a:lstStyle/>
          <a:p>
            <a:pPr>
              <a:defRPr b="0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Line"/>
          <p:cNvSpPr/>
          <p:nvPr/>
        </p:nvSpPr>
        <p:spPr>
          <a:xfrm flipV="1">
            <a:off x="4037448" y="-132162"/>
            <a:ext cx="1" cy="3396062"/>
          </a:xfrm>
          <a:prstGeom prst="line">
            <a:avLst/>
          </a:prstGeom>
          <a:ln w="127000">
            <a:solidFill>
              <a:srgbClr val="25496A"/>
            </a:solidFill>
            <a:miter lim="400000"/>
          </a:ln>
        </p:spPr>
        <p:txBody>
          <a:bodyPr lIns="118046" tIns="118046" rIns="118046" bIns="118046" anchor="ctr"/>
          <a:lstStyle/>
          <a:p>
            <a:pPr>
              <a:defRPr b="0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